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07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2" r:id="rId2"/>
    <p:sldId id="265" r:id="rId3"/>
    <p:sldId id="270" r:id="rId4"/>
    <p:sldId id="420" r:id="rId5"/>
    <p:sldId id="276" r:id="rId6"/>
    <p:sldId id="266" r:id="rId7"/>
    <p:sldId id="267" r:id="rId8"/>
    <p:sldId id="300" r:id="rId9"/>
    <p:sldId id="269" r:id="rId10"/>
    <p:sldId id="438" r:id="rId11"/>
    <p:sldId id="439" r:id="rId12"/>
    <p:sldId id="443" r:id="rId13"/>
    <p:sldId id="444" r:id="rId14"/>
    <p:sldId id="448" r:id="rId15"/>
    <p:sldId id="326" r:id="rId16"/>
    <p:sldId id="306" r:id="rId17"/>
    <p:sldId id="307" r:id="rId18"/>
    <p:sldId id="316" r:id="rId19"/>
    <p:sldId id="421" r:id="rId20"/>
    <p:sldId id="308" r:id="rId21"/>
    <p:sldId id="309" r:id="rId22"/>
    <p:sldId id="310" r:id="rId23"/>
    <p:sldId id="318" r:id="rId24"/>
    <p:sldId id="311" r:id="rId25"/>
    <p:sldId id="328" r:id="rId26"/>
    <p:sldId id="329" r:id="rId27"/>
    <p:sldId id="332" r:id="rId28"/>
    <p:sldId id="440" r:id="rId29"/>
    <p:sldId id="441" r:id="rId30"/>
    <p:sldId id="442" r:id="rId31"/>
    <p:sldId id="339" r:id="rId32"/>
    <p:sldId id="335" r:id="rId33"/>
    <p:sldId id="336" r:id="rId34"/>
    <p:sldId id="337" r:id="rId35"/>
    <p:sldId id="355" r:id="rId36"/>
    <p:sldId id="354" r:id="rId37"/>
    <p:sldId id="353" r:id="rId38"/>
    <p:sldId id="356" r:id="rId39"/>
    <p:sldId id="357" r:id="rId40"/>
    <p:sldId id="358" r:id="rId41"/>
    <p:sldId id="359" r:id="rId42"/>
    <p:sldId id="360" r:id="rId43"/>
    <p:sldId id="423" r:id="rId44"/>
    <p:sldId id="424" r:id="rId45"/>
    <p:sldId id="361" r:id="rId46"/>
    <p:sldId id="433" r:id="rId47"/>
    <p:sldId id="434" r:id="rId48"/>
    <p:sldId id="435" r:id="rId49"/>
    <p:sldId id="436" r:id="rId50"/>
    <p:sldId id="437" r:id="rId51"/>
    <p:sldId id="391" r:id="rId52"/>
    <p:sldId id="370" r:id="rId53"/>
    <p:sldId id="363" r:id="rId54"/>
    <p:sldId id="364" r:id="rId55"/>
    <p:sldId id="365" r:id="rId56"/>
    <p:sldId id="366" r:id="rId57"/>
    <p:sldId id="367" r:id="rId58"/>
    <p:sldId id="368" r:id="rId59"/>
    <p:sldId id="369" r:id="rId60"/>
    <p:sldId id="371" r:id="rId61"/>
    <p:sldId id="372" r:id="rId62"/>
    <p:sldId id="449" r:id="rId63"/>
    <p:sldId id="450" r:id="rId64"/>
    <p:sldId id="451" r:id="rId65"/>
    <p:sldId id="395" r:id="rId66"/>
    <p:sldId id="426" r:id="rId67"/>
    <p:sldId id="427" r:id="rId68"/>
    <p:sldId id="428" r:id="rId69"/>
    <p:sldId id="429" r:id="rId70"/>
    <p:sldId id="430" r:id="rId71"/>
    <p:sldId id="431" r:id="rId72"/>
    <p:sldId id="432" r:id="rId73"/>
    <p:sldId id="401" r:id="rId74"/>
    <p:sldId id="446" r:id="rId75"/>
    <p:sldId id="447" r:id="rId76"/>
    <p:sldId id="405" r:id="rId77"/>
    <p:sldId id="406" r:id="rId78"/>
    <p:sldId id="407" r:id="rId79"/>
    <p:sldId id="408" r:id="rId80"/>
    <p:sldId id="409" r:id="rId81"/>
    <p:sldId id="411" r:id="rId82"/>
    <p:sldId id="425" r:id="rId83"/>
    <p:sldId id="410" r:id="rId84"/>
    <p:sldId id="412" r:id="rId85"/>
    <p:sldId id="445" r:id="rId86"/>
  </p:sldIdLst>
  <p:sldSz cx="12217400" cy="6858000"/>
  <p:notesSz cx="122174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4419" autoAdjust="0"/>
  </p:normalViewPr>
  <p:slideViewPr>
    <p:cSldViewPr>
      <p:cViewPr varScale="1">
        <p:scale>
          <a:sx n="109" d="100"/>
          <a:sy n="109" d="100"/>
        </p:scale>
        <p:origin x="666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12/22/2021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12/22/2021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12/22/2021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2.png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"/>
          <a:stretch/>
        </p:blipFill>
        <p:spPr>
          <a:xfrm>
            <a:off x="9769" y="0"/>
            <a:ext cx="101981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685192"/>
            <a:ext cx="1975417" cy="51728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533400"/>
            <a:ext cx="2514825" cy="186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5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359" y="1704064"/>
            <a:ext cx="1964041" cy="51451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" t="11361" b="3850"/>
          <a:stretch/>
        </p:blipFill>
        <p:spPr>
          <a:xfrm>
            <a:off x="0" y="8793"/>
            <a:ext cx="10128810" cy="68492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-53340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357" y="1665697"/>
            <a:ext cx="1982043" cy="51923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908"/>
          <a:stretch/>
        </p:blipFill>
        <p:spPr>
          <a:xfrm>
            <a:off x="-1" y="0"/>
            <a:ext cx="1036392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-53340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7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73" y="1645225"/>
            <a:ext cx="1989858" cy="52127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0"/>
            <a:ext cx="10096500" cy="68499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-53340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73" y="1645225"/>
            <a:ext cx="1989858" cy="52127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/>
          <a:stretch/>
        </p:blipFill>
        <p:spPr>
          <a:xfrm>
            <a:off x="0" y="17585"/>
            <a:ext cx="10141722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-53340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04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357" y="1665697"/>
            <a:ext cx="1982043" cy="519230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"/>
          <a:stretch/>
        </p:blipFill>
        <p:spPr>
          <a:xfrm>
            <a:off x="0" y="0"/>
            <a:ext cx="1012262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-53340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6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-4885" y="1600200"/>
            <a:ext cx="2028290" cy="5257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106"/>
          <a:stretch/>
        </p:blipFill>
        <p:spPr>
          <a:xfrm>
            <a:off x="2048805" y="0"/>
            <a:ext cx="1018129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29" y="457200"/>
            <a:ext cx="2600671" cy="1956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981" y="1739853"/>
            <a:ext cx="1981200" cy="51357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037" y="0"/>
            <a:ext cx="5867863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981" y="457200"/>
            <a:ext cx="2600671" cy="1956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977" y="1660033"/>
            <a:ext cx="1983777" cy="5181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" t="1" b="1112"/>
          <a:stretch/>
        </p:blipFill>
        <p:spPr>
          <a:xfrm>
            <a:off x="0" y="0"/>
            <a:ext cx="10190639" cy="68504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00" y="-152400"/>
            <a:ext cx="3102708" cy="31027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5885"/>
            <a:ext cx="1960435" cy="5181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835" y="18478"/>
            <a:ext cx="10231565" cy="68210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533400"/>
            <a:ext cx="2600671" cy="1956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5"/>
          <a:stretch/>
        </p:blipFill>
        <p:spPr>
          <a:xfrm>
            <a:off x="2070100" y="-1"/>
            <a:ext cx="10147300" cy="68374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5885"/>
            <a:ext cx="1960435" cy="5181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533400"/>
            <a:ext cx="2600671" cy="195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828800"/>
            <a:ext cx="2023894" cy="5334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" t="-1111" r="39" b="-1"/>
          <a:stretch/>
        </p:blipFill>
        <p:spPr>
          <a:xfrm>
            <a:off x="2049294" y="-67550"/>
            <a:ext cx="10168106" cy="69255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2" b="1"/>
          <a:stretch/>
        </p:blipFill>
        <p:spPr>
          <a:xfrm>
            <a:off x="12700" y="152400"/>
            <a:ext cx="2801815" cy="24171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1"/>
            <a:ext cx="2057686" cy="5334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3"/>
          <a:stretch/>
        </p:blipFill>
        <p:spPr>
          <a:xfrm>
            <a:off x="2185791" y="1"/>
            <a:ext cx="1001890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304800"/>
            <a:ext cx="2600671" cy="1956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1054"/>
            <a:ext cx="1998895" cy="5181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0"/>
          <a:stretch/>
        </p:blipFill>
        <p:spPr>
          <a:xfrm>
            <a:off x="2089638" y="0"/>
            <a:ext cx="101346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457200"/>
            <a:ext cx="2600671" cy="1956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7092"/>
            <a:ext cx="2023768" cy="52460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"/>
          <a:stretch/>
        </p:blipFill>
        <p:spPr>
          <a:xfrm>
            <a:off x="2070100" y="0"/>
            <a:ext cx="1016293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457200"/>
            <a:ext cx="2600671" cy="1956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1950372" cy="5257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" t="12127" r="-612" b="-9215"/>
          <a:stretch/>
        </p:blipFill>
        <p:spPr>
          <a:xfrm>
            <a:off x="2070100" y="29308"/>
            <a:ext cx="10210800" cy="75551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533400"/>
            <a:ext cx="2600671" cy="1956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" y="1828800"/>
            <a:ext cx="1942365" cy="50350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8"/>
          <a:stretch/>
        </p:blipFill>
        <p:spPr>
          <a:xfrm>
            <a:off x="2086594" y="0"/>
            <a:ext cx="1011517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609600"/>
            <a:ext cx="2600671" cy="1956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387" y="1676400"/>
            <a:ext cx="1973644" cy="5181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9" t="5076" r="-3447" b="7810"/>
          <a:stretch/>
        </p:blipFill>
        <p:spPr>
          <a:xfrm>
            <a:off x="0" y="17585"/>
            <a:ext cx="10366892" cy="68404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533400"/>
            <a:ext cx="2427487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496" y="1825626"/>
            <a:ext cx="1915689" cy="50294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69" y="20515"/>
            <a:ext cx="10255838" cy="6834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685800"/>
            <a:ext cx="2427487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148" y="1377990"/>
            <a:ext cx="2073160" cy="54800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b="1325"/>
          <a:stretch/>
        </p:blipFill>
        <p:spPr>
          <a:xfrm>
            <a:off x="2091" y="14654"/>
            <a:ext cx="10123588" cy="68433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0" y="381000"/>
            <a:ext cx="2427487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48" y="1606148"/>
            <a:ext cx="2004775" cy="52518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081" y="5862"/>
            <a:ext cx="10278207" cy="68521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0" y="381000"/>
            <a:ext cx="242748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9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48" y="1606148"/>
            <a:ext cx="2004775" cy="52518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"/>
          <a:stretch/>
        </p:blipFill>
        <p:spPr>
          <a:xfrm>
            <a:off x="0" y="0"/>
            <a:ext cx="100457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0" y="381000"/>
            <a:ext cx="242748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80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"/>
          <a:stretch/>
        </p:blipFill>
        <p:spPr>
          <a:xfrm>
            <a:off x="0" y="1752600"/>
            <a:ext cx="2056302" cy="5105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/>
          <a:stretch/>
        </p:blipFill>
        <p:spPr>
          <a:xfrm>
            <a:off x="2070099" y="0"/>
            <a:ext cx="10240429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2" b="1"/>
          <a:stretch/>
        </p:blipFill>
        <p:spPr>
          <a:xfrm>
            <a:off x="0" y="76200"/>
            <a:ext cx="2801815" cy="24171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48" y="1606148"/>
            <a:ext cx="2004775" cy="52518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"/>
          <a:stretch/>
        </p:blipFill>
        <p:spPr>
          <a:xfrm>
            <a:off x="3908" y="0"/>
            <a:ext cx="100457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0" y="381000"/>
            <a:ext cx="242748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8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1982031" cy="5257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" r="6467"/>
          <a:stretch/>
        </p:blipFill>
        <p:spPr>
          <a:xfrm>
            <a:off x="2069331" y="11723"/>
            <a:ext cx="10151769" cy="68462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152400"/>
            <a:ext cx="2517732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2529"/>
            <a:ext cx="1993900" cy="52825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"/>
          <a:stretch/>
        </p:blipFill>
        <p:spPr>
          <a:xfrm>
            <a:off x="2070100" y="1"/>
            <a:ext cx="101473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76200"/>
            <a:ext cx="2517732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948" y="1676400"/>
            <a:ext cx="1958052" cy="5181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/>
          <a:stretch/>
        </p:blipFill>
        <p:spPr>
          <a:xfrm>
            <a:off x="0" y="0"/>
            <a:ext cx="10128676" cy="68638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700" y="-228600"/>
            <a:ext cx="3276600" cy="327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2954"/>
            <a:ext cx="1955800" cy="5181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"/>
          <a:stretch/>
        </p:blipFill>
        <p:spPr>
          <a:xfrm>
            <a:off x="2070100" y="0"/>
            <a:ext cx="10172212" cy="68492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152400"/>
            <a:ext cx="2517732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" r="740"/>
          <a:stretch/>
        </p:blipFill>
        <p:spPr>
          <a:xfrm>
            <a:off x="0" y="-5862"/>
            <a:ext cx="10147300" cy="68638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0" y="381000"/>
            <a:ext cx="2472591" cy="18312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355" y="1600200"/>
            <a:ext cx="2007045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0" y="1714500"/>
            <a:ext cx="1981200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00" y="0"/>
            <a:ext cx="51435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0" y="1714499"/>
            <a:ext cx="1981200" cy="51435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09" y="518922"/>
            <a:ext cx="2472591" cy="1831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"/>
          <a:stretch/>
        </p:blipFill>
        <p:spPr>
          <a:xfrm>
            <a:off x="0" y="17585"/>
            <a:ext cx="10153263" cy="68404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0" y="457200"/>
            <a:ext cx="2472591" cy="18312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857" y="1832047"/>
            <a:ext cx="1918543" cy="5025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160" y="1549023"/>
            <a:ext cx="2049455" cy="53207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0" r="1140"/>
          <a:stretch/>
        </p:blipFill>
        <p:spPr>
          <a:xfrm>
            <a:off x="-111240" y="11723"/>
            <a:ext cx="10287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0" y="457200"/>
            <a:ext cx="2472591" cy="1831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858108"/>
            <a:ext cx="1930400" cy="50116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14"/>
            <a:ext cx="10261600" cy="68410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0" y="685800"/>
            <a:ext cx="2472591" cy="1831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"/>
          <a:stretch/>
        </p:blipFill>
        <p:spPr>
          <a:xfrm>
            <a:off x="2146300" y="1752600"/>
            <a:ext cx="2056302" cy="5105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900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2" b="1"/>
          <a:stretch/>
        </p:blipFill>
        <p:spPr>
          <a:xfrm>
            <a:off x="1841500" y="76200"/>
            <a:ext cx="2801815" cy="241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7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"/>
          <a:stretch/>
        </p:blipFill>
        <p:spPr>
          <a:xfrm>
            <a:off x="9769" y="-25297"/>
            <a:ext cx="10157830" cy="68832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85800"/>
            <a:ext cx="2472591" cy="18312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858108"/>
            <a:ext cx="1930400" cy="5011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500" y="1600200"/>
            <a:ext cx="2025227" cy="5257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7"/>
          <a:stretch/>
        </p:blipFill>
        <p:spPr>
          <a:xfrm>
            <a:off x="-35235" y="0"/>
            <a:ext cx="1010633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0" y="457200"/>
            <a:ext cx="2472591" cy="1831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0" y="1657350"/>
            <a:ext cx="2006600" cy="52094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00" y="0"/>
            <a:ext cx="514170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900" y="457200"/>
            <a:ext cx="2472591" cy="1831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0" y="1657350"/>
            <a:ext cx="2006600" cy="520944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391" y="0"/>
            <a:ext cx="51435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900" y="457200"/>
            <a:ext cx="2472591" cy="183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8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160" y="1549023"/>
            <a:ext cx="2049455" cy="53207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" t="7033" b="4542"/>
          <a:stretch/>
        </p:blipFill>
        <p:spPr>
          <a:xfrm>
            <a:off x="-215901" y="0"/>
            <a:ext cx="10091265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0" y="457200"/>
            <a:ext cx="2472591" cy="183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8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873" y="1600200"/>
            <a:ext cx="2025227" cy="5257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1"/>
          <a:stretch/>
        </p:blipFill>
        <p:spPr>
          <a:xfrm>
            <a:off x="-38100" y="0"/>
            <a:ext cx="101092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0" y="457200"/>
            <a:ext cx="2472591" cy="1831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018" y="1579684"/>
            <a:ext cx="2020805" cy="52783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" r="-1"/>
          <a:stretch/>
        </p:blipFill>
        <p:spPr>
          <a:xfrm>
            <a:off x="-10746" y="0"/>
            <a:ext cx="1011229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0" y="457200"/>
            <a:ext cx="2472591" cy="183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7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018" y="1579684"/>
            <a:ext cx="2020805" cy="52783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" t="4446" r="3102" b="12033"/>
          <a:stretch/>
        </p:blipFill>
        <p:spPr>
          <a:xfrm>
            <a:off x="0" y="0"/>
            <a:ext cx="1012463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0" y="457200"/>
            <a:ext cx="2472591" cy="183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2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018" y="1579684"/>
            <a:ext cx="2020805" cy="52783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8"/>
          <a:stretch/>
        </p:blipFill>
        <p:spPr>
          <a:xfrm>
            <a:off x="0" y="0"/>
            <a:ext cx="100711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0" y="457200"/>
            <a:ext cx="2472591" cy="183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26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018" y="1579684"/>
            <a:ext cx="2020805" cy="52783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94" t="3479" r="3634" b="10257"/>
          <a:stretch/>
        </p:blipFill>
        <p:spPr>
          <a:xfrm>
            <a:off x="-215900" y="0"/>
            <a:ext cx="1043691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0" y="457200"/>
            <a:ext cx="2472591" cy="183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50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497" y="1676400"/>
            <a:ext cx="2011903" cy="5181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"/>
          <a:stretch/>
        </p:blipFill>
        <p:spPr>
          <a:xfrm>
            <a:off x="698" y="0"/>
            <a:ext cx="10146602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-381000"/>
            <a:ext cx="3429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018" y="1579684"/>
            <a:ext cx="2020805" cy="52783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9"/>
          <a:stretch/>
        </p:blipFill>
        <p:spPr>
          <a:xfrm>
            <a:off x="0" y="0"/>
            <a:ext cx="100711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0" y="457200"/>
            <a:ext cx="2472591" cy="183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4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"/>
          <a:stretch/>
        </p:blipFill>
        <p:spPr>
          <a:xfrm>
            <a:off x="-1" y="1676400"/>
            <a:ext cx="1933341" cy="51815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246" y="0"/>
            <a:ext cx="9984154" cy="68856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76200"/>
            <a:ext cx="2819400" cy="2507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0" y="1483702"/>
            <a:ext cx="2070100" cy="53742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1" r="2621"/>
          <a:stretch/>
        </p:blipFill>
        <p:spPr>
          <a:xfrm>
            <a:off x="-139700" y="0"/>
            <a:ext cx="1015218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304800"/>
            <a:ext cx="2375663" cy="1961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138" y="1468483"/>
            <a:ext cx="2075962" cy="53895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023"/>
          <a:stretch/>
        </p:blipFill>
        <p:spPr>
          <a:xfrm>
            <a:off x="-1" y="0"/>
            <a:ext cx="1027483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304800"/>
            <a:ext cx="2375663" cy="1961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1450731"/>
            <a:ext cx="2082800" cy="54072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490"/>
          <a:stretch/>
        </p:blipFill>
        <p:spPr>
          <a:xfrm>
            <a:off x="-25401" y="0"/>
            <a:ext cx="10269805" cy="68433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228600"/>
            <a:ext cx="2375663" cy="1961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500" y="1600200"/>
            <a:ext cx="2025227" cy="5257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6" r="1366"/>
          <a:stretch/>
        </p:blipFill>
        <p:spPr>
          <a:xfrm>
            <a:off x="-139700" y="0"/>
            <a:ext cx="10223500" cy="68438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381000"/>
            <a:ext cx="2375663" cy="1961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1648558"/>
            <a:ext cx="2006600" cy="52094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8" r="1918"/>
          <a:stretch/>
        </p:blipFill>
        <p:spPr>
          <a:xfrm>
            <a:off x="-215900" y="0"/>
            <a:ext cx="10287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381000"/>
            <a:ext cx="2375663" cy="1961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95" y="1676400"/>
            <a:ext cx="1997005" cy="51845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7" r="7697" b="9045"/>
          <a:stretch/>
        </p:blipFill>
        <p:spPr>
          <a:xfrm>
            <a:off x="-25400" y="-2931"/>
            <a:ext cx="10058400" cy="68433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381000"/>
            <a:ext cx="2375663" cy="1961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458" y="1600200"/>
            <a:ext cx="2025227" cy="5257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"/>
          <a:stretch/>
        </p:blipFill>
        <p:spPr>
          <a:xfrm>
            <a:off x="0" y="12700"/>
            <a:ext cx="10057358" cy="6832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381000"/>
            <a:ext cx="2375663" cy="1961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527" y="1600200"/>
            <a:ext cx="2025227" cy="5257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"/>
          <a:stretch/>
        </p:blipFill>
        <p:spPr>
          <a:xfrm>
            <a:off x="0" y="0"/>
            <a:ext cx="10048382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381000"/>
            <a:ext cx="2375663" cy="1961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439" y="1825869"/>
            <a:ext cx="1973961" cy="5029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"/>
          <a:stretch/>
        </p:blipFill>
        <p:spPr>
          <a:xfrm>
            <a:off x="-22469" y="-5862"/>
            <a:ext cx="10205339" cy="68550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-381000"/>
            <a:ext cx="3429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24" y="1676400"/>
            <a:ext cx="1995876" cy="5181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/>
          <a:stretch/>
        </p:blipFill>
        <p:spPr>
          <a:xfrm>
            <a:off x="0" y="17585"/>
            <a:ext cx="10030250" cy="68404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381000"/>
            <a:ext cx="2375663" cy="1961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86" y="1655886"/>
            <a:ext cx="1995876" cy="51815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"/>
          <a:stretch/>
        </p:blipFill>
        <p:spPr>
          <a:xfrm>
            <a:off x="-1954" y="0"/>
            <a:ext cx="10080382" cy="68374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381000"/>
            <a:ext cx="2375663" cy="1961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368" y="1752600"/>
            <a:ext cx="1948870" cy="5105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17725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381000"/>
            <a:ext cx="2375663" cy="196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2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368" y="1752600"/>
            <a:ext cx="1948870" cy="5105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6"/>
          <a:stretch/>
        </p:blipFill>
        <p:spPr>
          <a:xfrm>
            <a:off x="-17707" y="0"/>
            <a:ext cx="10088807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381000"/>
            <a:ext cx="2375663" cy="196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1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368" y="1752600"/>
            <a:ext cx="1948870" cy="5105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6"/>
          <a:stretch/>
        </p:blipFill>
        <p:spPr>
          <a:xfrm>
            <a:off x="-17707" y="0"/>
            <a:ext cx="1008880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381000"/>
            <a:ext cx="2375663" cy="196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1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358" y="1608992"/>
            <a:ext cx="2025227" cy="5257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"/>
          <a:stretch/>
        </p:blipFill>
        <p:spPr>
          <a:xfrm>
            <a:off x="0" y="0"/>
            <a:ext cx="10037820" cy="68667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562" y="228600"/>
            <a:ext cx="2957023" cy="22768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694" y="1545910"/>
            <a:ext cx="2033735" cy="53120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300" y="0"/>
            <a:ext cx="51435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175" y="152400"/>
            <a:ext cx="2957023" cy="227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500" y="1545910"/>
            <a:ext cx="2033735" cy="53120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4"/>
          <a:stretch/>
        </p:blipFill>
        <p:spPr>
          <a:xfrm>
            <a:off x="-1" y="0"/>
            <a:ext cx="10071101" cy="68286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700" y="228600"/>
            <a:ext cx="2957023" cy="227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0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500" y="1545910"/>
            <a:ext cx="2033735" cy="53120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" t="11903" r="2305" b="2872"/>
          <a:stretch/>
        </p:blipFill>
        <p:spPr>
          <a:xfrm>
            <a:off x="0" y="0"/>
            <a:ext cx="10179757" cy="68304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700" y="228600"/>
            <a:ext cx="2957023" cy="227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1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880" y="1545910"/>
            <a:ext cx="2033735" cy="53120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" t="11361" r="3837" b="2922"/>
          <a:stretch/>
        </p:blipFill>
        <p:spPr>
          <a:xfrm>
            <a:off x="12700" y="0"/>
            <a:ext cx="1007110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700" y="228600"/>
            <a:ext cx="2957023" cy="227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0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205" y="1600200"/>
            <a:ext cx="2063687" cy="5257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/>
          <a:stretch/>
        </p:blipFill>
        <p:spPr>
          <a:xfrm>
            <a:off x="12700" y="8792"/>
            <a:ext cx="10151759" cy="68404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-533400"/>
            <a:ext cx="3429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665" y="1545910"/>
            <a:ext cx="2033735" cy="53120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"/>
          <a:stretch/>
        </p:blipFill>
        <p:spPr>
          <a:xfrm>
            <a:off x="0" y="0"/>
            <a:ext cx="1012058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700" y="228600"/>
            <a:ext cx="2957023" cy="227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9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665" y="1545910"/>
            <a:ext cx="2033735" cy="53120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" t="15122" r="7477" b="3334"/>
          <a:stretch/>
        </p:blipFill>
        <p:spPr>
          <a:xfrm>
            <a:off x="0" y="-8792"/>
            <a:ext cx="10147300" cy="68667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700" y="228600"/>
            <a:ext cx="2957023" cy="227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3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665" y="1545910"/>
            <a:ext cx="2033735" cy="53120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0" t="8610" r="2146"/>
          <a:stretch/>
        </p:blipFill>
        <p:spPr>
          <a:xfrm>
            <a:off x="0" y="2931"/>
            <a:ext cx="10172200" cy="68843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700" y="228600"/>
            <a:ext cx="2957023" cy="227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769" y="1504951"/>
            <a:ext cx="2057400" cy="53413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"/>
          <a:stretch/>
        </p:blipFill>
        <p:spPr>
          <a:xfrm>
            <a:off x="-22469" y="-23446"/>
            <a:ext cx="10025184" cy="68697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562" y="229574"/>
            <a:ext cx="2723538" cy="2275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980" y="1617114"/>
            <a:ext cx="2008420" cy="52614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"/>
          <a:stretch/>
        </p:blipFill>
        <p:spPr>
          <a:xfrm>
            <a:off x="0" y="0"/>
            <a:ext cx="101219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562" y="229574"/>
            <a:ext cx="2723538" cy="227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7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980" y="1617114"/>
            <a:ext cx="2008420" cy="52614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363"/>
          <a:stretch/>
        </p:blipFill>
        <p:spPr>
          <a:xfrm>
            <a:off x="-1" y="-14654"/>
            <a:ext cx="10308981" cy="68726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562" y="229574"/>
            <a:ext cx="2723538" cy="227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23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" t="7156" r="-745" b="78"/>
          <a:stretch/>
        </p:blipFill>
        <p:spPr>
          <a:xfrm>
            <a:off x="0" y="0"/>
            <a:ext cx="10144062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523" y="304800"/>
            <a:ext cx="2607408" cy="217884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501" y="1681529"/>
            <a:ext cx="1993900" cy="51764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5"/>
          <a:stretch/>
        </p:blipFill>
        <p:spPr>
          <a:xfrm>
            <a:off x="-16840" y="0"/>
            <a:ext cx="1015999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523" y="304800"/>
            <a:ext cx="2607408" cy="21788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052" y="1594692"/>
            <a:ext cx="2027348" cy="52633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24" y="1685192"/>
            <a:ext cx="1995876" cy="5181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6" b="1"/>
          <a:stretch/>
        </p:blipFill>
        <p:spPr>
          <a:xfrm>
            <a:off x="0" y="0"/>
            <a:ext cx="1000728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0" y="304800"/>
            <a:ext cx="2607408" cy="21788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300" y="1483702"/>
            <a:ext cx="2070100" cy="53742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" r="15448"/>
          <a:stretch/>
        </p:blipFill>
        <p:spPr>
          <a:xfrm>
            <a:off x="3908" y="0"/>
            <a:ext cx="10067192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300" y="152400"/>
            <a:ext cx="2607408" cy="21788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"/>
          <a:stretch/>
        </p:blipFill>
        <p:spPr>
          <a:xfrm>
            <a:off x="7708900" y="1828801"/>
            <a:ext cx="2317062" cy="5029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037" y="0"/>
            <a:ext cx="5158886" cy="68785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100" y="-457200"/>
            <a:ext cx="3429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174" y="1600200"/>
            <a:ext cx="2025226" cy="5257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t="5464" r="2823" b="9582"/>
          <a:stretch/>
        </p:blipFill>
        <p:spPr>
          <a:xfrm>
            <a:off x="0" y="-8793"/>
            <a:ext cx="10071100" cy="68821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304800"/>
            <a:ext cx="2607408" cy="21788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24" y="1673469"/>
            <a:ext cx="1995876" cy="5181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"/>
          <a:stretch/>
        </p:blipFill>
        <p:spPr>
          <a:xfrm>
            <a:off x="6838" y="0"/>
            <a:ext cx="10134600" cy="68658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304800"/>
            <a:ext cx="2607408" cy="21788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24" y="1673469"/>
            <a:ext cx="1995876" cy="5181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/>
          <a:stretch/>
        </p:blipFill>
        <p:spPr>
          <a:xfrm>
            <a:off x="0" y="0"/>
            <a:ext cx="9906000" cy="68736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304800"/>
            <a:ext cx="2607408" cy="217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2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223" y="1589942"/>
            <a:ext cx="2029177" cy="52680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7"/>
          <a:stretch/>
        </p:blipFill>
        <p:spPr>
          <a:xfrm>
            <a:off x="0" y="2930"/>
            <a:ext cx="10071100" cy="68550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304800"/>
            <a:ext cx="2607408" cy="21788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100" y="1657350"/>
            <a:ext cx="2006600" cy="52094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100" y="8792"/>
            <a:ext cx="51435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00" y="304800"/>
            <a:ext cx="2607408" cy="21788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460" y="1728086"/>
            <a:ext cx="1964940" cy="51474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/>
          <a:stretch/>
        </p:blipFill>
        <p:spPr>
          <a:xfrm>
            <a:off x="0" y="17585"/>
            <a:ext cx="100774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304800"/>
            <a:ext cx="2607408" cy="217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2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"/>
          <a:stretch/>
        </p:blipFill>
        <p:spPr>
          <a:xfrm>
            <a:off x="12700" y="1676400"/>
            <a:ext cx="2065570" cy="5181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" t="11111" r="-147" b="-10604"/>
          <a:stretch/>
        </p:blipFill>
        <p:spPr>
          <a:xfrm>
            <a:off x="2046964" y="0"/>
            <a:ext cx="10170435" cy="76540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2" b="1"/>
          <a:stretch/>
        </p:blipFill>
        <p:spPr>
          <a:xfrm>
            <a:off x="-139700" y="76200"/>
            <a:ext cx="2801815" cy="24171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1098</TotalTime>
  <Words>0</Words>
  <Application>Microsoft Office PowerPoint</Application>
  <PresentationFormat>Произвольный</PresentationFormat>
  <Paragraphs>0</Paragraphs>
  <Slides>85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85</vt:i4>
      </vt:variant>
    </vt:vector>
  </HeadingPairs>
  <TitlesOfParts>
    <vt:vector size="87" baseType="lpstr"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Регина Р. Шакирова</dc:creator>
  <cp:lastModifiedBy>Динара И. Батрутдинова</cp:lastModifiedBy>
  <cp:revision>137</cp:revision>
  <dcterms:created xsi:type="dcterms:W3CDTF">2020-12-16T09:50:24Z</dcterms:created>
  <dcterms:modified xsi:type="dcterms:W3CDTF">2021-12-22T14:48:02Z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2020-12-16T00:00:00Z</vt:filetime>
  </property>
  <property fmtid="{D5CDD505-2E9C-101B-9397-08002B2CF9AE}" pid="3" name="Creator">
    <vt:lpwstr>Adobe Acrobat 20.13</vt:lpwstr>
  </property>
  <property fmtid="{D5CDD505-2E9C-101B-9397-08002B2CF9AE}" pid="4" name="LastSaved">
    <vt:filetime>2020-12-16T00:00:00Z</vt:filetime>
  </property>
</Properties>
</file>